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46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C132EB-4BBC-51A1-0F1D-AC43661B1D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22DA674-7A04-3D54-1FDE-4ECAA61E0B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EDD1DC-CFCD-B89E-074B-A04D20BAF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F8E65-FA87-4035-97AA-8D8EB81FE22A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16C6375-A82E-7C8C-5C67-1472B2277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367ECA-4A41-6440-3024-3DDCC9E78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0635D-3BB1-4A17-B9D8-DCADE11222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1555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501518-BB11-A6A0-C3B9-EA9F476CA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763937-16F6-18DA-F52D-9FD5116069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D82055-E171-3A40-D3D3-32F269BF6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F8E65-FA87-4035-97AA-8D8EB81FE22A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532C28E-94E9-376A-734B-95DCBEA8A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0802B5A-B165-FEFC-66BA-ED7741436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0635D-3BB1-4A17-B9D8-DCADE11222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276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592D2B-DEDD-DB01-9A56-BEB1E538B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F319E1-EA01-E32B-1341-B79CD33ACF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3BD818-5F38-633D-8DAA-E8C28F8B8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F8E65-FA87-4035-97AA-8D8EB81FE22A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450441-03FA-7875-7C67-A568AAA48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472E38-77DA-54F6-9F8B-3B04464AA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0635D-3BB1-4A17-B9D8-DCADE11222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8956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B5C946-673A-4074-0AED-92D9FC024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A6800D3-C818-3757-1E6E-5B092B693F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E2ACF9-D3C1-C20D-CAB3-441549D62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2576513-37D4-3835-1A36-A59B015D7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F8E65-FA87-4035-97AA-8D8EB81FE22A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34C2B3D-D2F2-0495-051F-43612B97C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14EBC5-CE00-4499-33DE-9EA43279F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0635D-3BB1-4A17-B9D8-DCADE11222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6211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766C5C-B7FC-2042-C289-B37BA19E6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21C50DD-6764-0549-E54E-CF0AB82B6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078D55-F6BE-BF79-6865-A78CA33BB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1D8C829-0BB6-0427-6CDC-E41C17537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D8E1BBB-8E8F-7331-32D6-946A58C5E2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2D87AC2-29F7-8BE9-68CF-9C28F927E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F8E65-FA87-4035-97AA-8D8EB81FE22A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25A5A5B-2395-864C-AD1F-FDB4B11FD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3488498-3D1C-BDA6-F8BB-189D5E3B1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0635D-3BB1-4A17-B9D8-DCADE11222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836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957948-5EF1-BB32-59F1-B6621DD81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3C47807-3610-4069-79E0-A1C5326C9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F8E65-FA87-4035-97AA-8D8EB81FE22A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EA51414-375E-4B81-FFFA-E6C4D7EEC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1F4A13C-AE1F-3EAA-4E0D-1051C1CBF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0635D-3BB1-4A17-B9D8-DCADE11222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3277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6FF7342-FBA1-5860-941D-50882EC42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F8E65-FA87-4035-97AA-8D8EB81FE22A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0D38CA8-9114-500C-7370-6EDEB2797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360386-AD90-B7AA-215B-ADE47315F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0635D-3BB1-4A17-B9D8-DCADE11222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2109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B7F041-BF16-BD56-2259-7213B7C62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88492C-F784-577E-7530-04B428747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66FF174-A52B-5267-82DA-287795D185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41928A5-42B2-8997-04AF-01C705EB0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F8E65-FA87-4035-97AA-8D8EB81FE22A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A68899-820D-E5D2-42BF-0AE983A09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450D2F-A38E-E086-7FF0-1F7EF4944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0635D-3BB1-4A17-B9D8-DCADE11222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812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F95DFF-A375-FECD-73B2-475713069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505320F-E127-1302-77C2-90F0EE4B70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61F81B8-98E0-4EFA-9559-C62BAC95BF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FFEC8C5-B539-3693-B770-E1E582296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F8E65-FA87-4035-97AA-8D8EB81FE22A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8574C59-E5F0-BDEF-FB44-D3B44214F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2CDF593-553D-EE02-86DB-A8576FAB4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0635D-3BB1-4A17-B9D8-DCADE11222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8604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94F293-B839-7CCD-D2D8-5B8A09B82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5C02F62-4325-A414-AD6D-1DBC7BD5C1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94617F-B8D0-F907-E3FF-51B794EE7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F8E65-FA87-4035-97AA-8D8EB81FE22A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2F1B31-CB75-98DA-F143-62EAFC83D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61B95A-AEF2-0D62-F8A7-EA15A532E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0635D-3BB1-4A17-B9D8-DCADE11222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4167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D3E4D55-F8F8-53BF-590A-F37C08B977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DB8216-B6D4-2B4B-C014-A37E0DC1CF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F1D8947-2524-34C0-6E4A-73250FA4A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F8E65-FA87-4035-97AA-8D8EB81FE22A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B672DE-00EC-8EB3-A6A2-AC4BDD73A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ED7E51-6AF0-45C3-444A-58F8476B1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0635D-3BB1-4A17-B9D8-DCADE11222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5811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21E5252-3C3B-8130-3B29-152E688A8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6FBA39F-CB36-5939-9059-DF22FEA9F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77FC11-3824-A5AA-74A8-8CD16A9DC8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FF8E65-FA87-4035-97AA-8D8EB81FE22A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767957F-50E5-3597-428F-279F8C76A6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160491-02CC-F560-E305-8FA53DF466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A0635D-3BB1-4A17-B9D8-DCADE11222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4448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565A767-AF6D-C4B6-5000-AC776893B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2588" y="-19536"/>
            <a:ext cx="8402955" cy="6877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50180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Mylene DUBOIS</dc:creator>
  <cp:lastModifiedBy>Mylene DUBOIS</cp:lastModifiedBy>
  <cp:revision>3</cp:revision>
  <dcterms:created xsi:type="dcterms:W3CDTF">2026-06-18T07:14:57Z</dcterms:created>
  <dcterms:modified xsi:type="dcterms:W3CDTF">2026-09-03T07:50:19Z</dcterms:modified>
</cp:coreProperties>
</file>